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906000" cy="6858000" type="A4"/>
  <p:notesSz cx="6888163" cy="10020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9D3D23"/>
    <a:srgbClr val="45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06" y="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5C392F-1AD2-6646-6294-D864E97E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2053-7FFA-4B4D-9067-75533B5989BA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AC965F-4169-B909-8F32-FFB2B0E9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C65A7-419E-6486-F43C-23B75E78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0149-DEA0-4272-A23F-09006D0666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276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2D9C4F-2E1F-FF63-A283-474F9880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5D3F-7899-420E-A624-7F1565845D04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62D46A-CE97-A050-FB3F-29651124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604DA7-7A4A-C506-45A2-6115B017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35B-0D77-4BB0-9A74-E9C2A917F3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55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79874-0840-8C98-BB5B-25250677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3C6C-2091-4500-B242-4539395E4F4F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59F1CA-DCD9-B87E-89AA-A5C27726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39198-FB30-F2A9-3F9D-1138BBC9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EAE5-69B8-4904-ACCD-4727BF053E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48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B01EAC-882F-656E-BF6E-6F3CE11F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EF2D-D15B-491D-890F-3C7C0BD2ED20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5CE320-97C9-0111-4D6B-E77C2077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02746-FAFE-2BCB-50EE-B363C00E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FE4B-9FD6-44A6-9B60-0468823175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685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848732-6D75-7D92-0B68-45797F8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7526-56FC-427F-817F-DD54FF872041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F186A-0094-6C7D-4A61-ACA0EFC7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9E7787-7C0E-56BE-7FB8-443574A1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76AA-83C0-430C-A121-BFDEE99D84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744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51044B5-6019-62CD-C66A-101EE079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0619-BA14-4AED-8C3A-D91175618D59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FA0F6AB-4C6C-27E9-9047-59DC11D3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EA429BF-DDB1-0054-CBA5-29231FA6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73B8-E559-4F3C-900C-FF56D2C36F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231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08D12DC-8887-3B66-6911-ED234A04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3D95-2773-49E6-BA18-F852CD321B78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165284B-7F99-0E17-2541-5F70F82F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CCE04C3-BED6-DE15-9B49-42D6A5A5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64C1-8AA5-4003-B10F-1902BAD0FC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611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519725D-BB47-3BD1-F5B8-ECDBBE95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1A42-E861-4276-BE7B-72C423E84915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752CBD4-196D-6DC8-5723-E46169D0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1531664-D125-E9F4-73D5-37237408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163B-C77D-4B8F-8EFC-2E3C0BBA0D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243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AB8E366-96F2-1F81-3319-217399A3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1169-9D30-422F-910F-46231514C129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8A3CE44-C39E-1FCA-74D3-84985CCD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F7A8F48-DF97-33EF-2684-612B096F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B8F0-873A-4B50-B7BB-55FCE637D1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104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3CB83C1-B183-71C7-1DF9-BDF09F05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CA53-F68E-4C50-8F53-86E3AD7C2CFB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4AB538A-48EA-EF0D-29D7-016F69C9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C31EDA8-84BD-B1C4-2E1D-BCA3CD7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F192-0FF7-455B-B2D5-C8242F9D5A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11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3629481-E32D-6BFD-6502-E5C035D9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ED68-FAFD-4BB1-8FD8-3ADD8865385F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7E60DB2-3965-6F2B-3CDF-59647AEC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1DD3774-3467-C2CD-FEF5-7B1E523E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B4F9-8CF0-477B-ADDE-BE004DA95C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889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0A9293EF-67D8-B996-9664-752B8A3086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E0D5CBEF-82AC-9A13-040E-0744D10C34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C4C7D7-46D7-12B0-AB23-D8BA7D577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41E9F7-8929-4C28-98AA-9F31BD2DCFDD}" type="datetimeFigureOut">
              <a:rPr lang="fr-FR"/>
              <a:pPr>
                <a:defRPr/>
              </a:pPr>
              <a:t>16/12/2025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A928E-95E3-B7DF-4061-770C82049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E3C8A-6469-50FA-6833-CB4AC1CBA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3C1CC8-0AB6-436D-81A8-CCD011839E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E739056A-C58D-BE2C-01FA-F757B9BEF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1412875"/>
            <a:ext cx="2881312" cy="403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Rotary Club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de …………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Entrée gratuite</a:t>
            </a:r>
            <a:endParaRPr lang="fr-FR" altLang="fr-FR" sz="16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Réservations et Inscriptions </a:t>
            </a:r>
            <a:endParaRPr lang="fr-FR" altLang="fr-FR" sz="16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fr-FR" sz="1400"/>
              <a:t>Email: </a:t>
            </a:r>
            <a:endParaRPr lang="en-US" altLang="fr-FR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fr-FR" sz="1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051" name="Text Box 6">
            <a:extLst>
              <a:ext uri="{FF2B5EF4-FFF2-40B4-BE49-F238E27FC236}">
                <a16:creationId xmlns:a16="http://schemas.microsoft.com/office/drawing/2014/main" id="{AD4FF749-FC1C-29FA-ECEF-C6EF5E14B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5300663"/>
            <a:ext cx="2881312" cy="1441450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panose="020B0604020202020204" pitchFamily="34" charset="0"/>
              </a:rPr>
              <a:t>Bulletin d’inscription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Nom:                          prénom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Nombre de personnes: -18ans:      + 18 ans: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Adresse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0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E-mail: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                           A retourner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Rotary ,</a:t>
            </a:r>
            <a:endParaRPr lang="fr-FR" altLang="fr-FR" sz="10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052" name="Text Box 9">
            <a:extLst>
              <a:ext uri="{FF2B5EF4-FFF2-40B4-BE49-F238E27FC236}">
                <a16:creationId xmlns:a16="http://schemas.microsoft.com/office/drawing/2014/main" id="{747C6150-3F8C-2B54-B991-8679FA11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4748213"/>
            <a:ext cx="1417637" cy="1474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053" name="Rectangle 14">
            <a:extLst>
              <a:ext uri="{FF2B5EF4-FFF2-40B4-BE49-F238E27FC236}">
                <a16:creationId xmlns:a16="http://schemas.microsoft.com/office/drawing/2014/main" id="{C6073ED8-35E1-AA00-B9E8-7034D353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54" name="Rectangle 15">
            <a:extLst>
              <a:ext uri="{FF2B5EF4-FFF2-40B4-BE49-F238E27FC236}">
                <a16:creationId xmlns:a16="http://schemas.microsoft.com/office/drawing/2014/main" id="{D084E400-B902-7EE4-D1D0-DED2302F4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425575"/>
            <a:ext cx="2952750" cy="4154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FR" altLang="fr-FR" sz="1200" b="1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L’ANLCI rassemble, mobilise, organise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20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L’ANLCI a pour vocation d’organiser le partenariat au niveau national et territorial dans tous les champs d’action que recouvre la lutte contre l’illettrisme : prévention, éducation, formation des adultes, monde du travail et de l’entreprise, insertion, action sociale, culture.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L’ANLCI informe, mutualise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et donne des outils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Face aux problèmes qui se posent, des réponses concrètes existent. Un peu partout sur le terrain , des intervenants développent des modes d’action efficaces pour répondre à la diversité des difficultés et des situations des personnes illettrées.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Les trouver c’est possible, les faire partager, c’est indispensable et plus productif que d’imaginer sans cesse de nouveaux dispositifs coûteux et complexes.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</p:txBody>
      </p:sp>
      <p:pic>
        <p:nvPicPr>
          <p:cNvPr id="2055" name="Picture 16" descr="AGIR-logo-seul_large">
            <a:extLst>
              <a:ext uri="{FF2B5EF4-FFF2-40B4-BE49-F238E27FC236}">
                <a16:creationId xmlns:a16="http://schemas.microsoft.com/office/drawing/2014/main" id="{90A88D98-44DC-C531-4770-75BA4EC4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445125"/>
            <a:ext cx="14255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roue jaune 2014">
            <a:extLst>
              <a:ext uri="{FF2B5EF4-FFF2-40B4-BE49-F238E27FC236}">
                <a16:creationId xmlns:a16="http://schemas.microsoft.com/office/drawing/2014/main" id="{DB9E0227-7575-19A0-2050-F29EB814D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373688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ZoneTexte 11">
            <a:extLst>
              <a:ext uri="{FF2B5EF4-FFF2-40B4-BE49-F238E27FC236}">
                <a16:creationId xmlns:a16="http://schemas.microsoft.com/office/drawing/2014/main" id="{ED29D9E8-F9E3-2009-9064-E8264CEB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3297238" cy="1008063"/>
          </a:xfrm>
          <a:prstGeom prst="rect">
            <a:avLst/>
          </a:prstGeom>
          <a:solidFill>
            <a:srgbClr val="9D3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Arial" panose="020B0604020202020204" pitchFamily="34" charset="0"/>
              </a:rPr>
              <a:t>           </a:t>
            </a: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                      AGENCE NATIONALE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                    DE LUTTE CONTRE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                      L’ILLETTRISME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fr-FR" altLang="fr-FR" sz="12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 descr="logo ANLCI">
            <a:extLst>
              <a:ext uri="{FF2B5EF4-FFF2-40B4-BE49-F238E27FC236}">
                <a16:creationId xmlns:a16="http://schemas.microsoft.com/office/drawing/2014/main" id="{EB151794-593D-A850-637F-7F8EBFD2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260350"/>
            <a:ext cx="1033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059" name="Picture 12">
            <a:extLst>
              <a:ext uri="{FF2B5EF4-FFF2-40B4-BE49-F238E27FC236}">
                <a16:creationId xmlns:a16="http://schemas.microsoft.com/office/drawing/2014/main" id="{75E1E371-B0FB-14A4-62E8-09FABB07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60350"/>
            <a:ext cx="2689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27D8952-4508-FDA6-4ABC-D45856C183DB}"/>
              </a:ext>
            </a:extLst>
          </p:cNvPr>
          <p:cNvSpPr txBox="1"/>
          <p:nvPr/>
        </p:nvSpPr>
        <p:spPr>
          <a:xfrm>
            <a:off x="3224213" y="260350"/>
            <a:ext cx="3348037" cy="10080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INSCRIVEZ-VOUS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Arial" charset="0"/>
                <a:cs typeface="Arial" charset="0"/>
              </a:rPr>
              <a:t>POUR PARTICIPER 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Arial" charset="0"/>
                <a:cs typeface="Arial" charset="0"/>
              </a:rPr>
              <a:t>A LA DICTEE</a:t>
            </a:r>
          </a:p>
        </p:txBody>
      </p:sp>
      <p:pic>
        <p:nvPicPr>
          <p:cNvPr id="4" name="Image 3" descr="Une image contenant texte, écriture manuscrite&#10;&#10;Le contenu généré par l’IA peut être incorrect.">
            <a:extLst>
              <a:ext uri="{FF2B5EF4-FFF2-40B4-BE49-F238E27FC236}">
                <a16:creationId xmlns:a16="http://schemas.microsoft.com/office/drawing/2014/main" id="{DDF1428E-8C06-39E5-7CE1-8A919B8BA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38" y="1412874"/>
            <a:ext cx="2830537" cy="4032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FC9EB44-3575-B132-E8A1-0DF695813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1012825"/>
            <a:ext cx="302418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Se rassembler un samedi après midi pour  partager un moment convivial et ludique autour d’une dictée.</a:t>
            </a:r>
          </a:p>
          <a:p>
            <a:pPr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6713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Parents, enfants, grands-parents, voisins, collègues, amis, entreprises, élus locaux, presse, etc., sont invités à se rencontrer pour faire une page d’écriture sans esprit de compétition, car la dictée est anonyme, et pour le seul plaisir d’être ensemble.</a:t>
            </a:r>
          </a:p>
          <a:p>
            <a:pPr indent="366713"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6713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L’occasion de retrouver l’envie de lire et de découvrir les mots et le monde qui nous entoure et celui plus lointain.</a:t>
            </a:r>
          </a:p>
          <a:p>
            <a:pPr indent="366713"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6713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Pour permettre de s’informer sur les bibliothèques de notre territoire et rencontrer leurs animateurs.</a:t>
            </a:r>
          </a:p>
          <a:p>
            <a:pPr indent="366713"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366713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Et pour rencontrer les parrains et les invités de la journée.  </a:t>
            </a:r>
            <a:endParaRPr lang="fr-FR" dirty="0">
              <a:latin typeface="Calibri" pitchFamily="34" charset="0"/>
              <a:cs typeface="Arial" charset="0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1FBBF92A-8210-BFDE-F9D9-E2BFE42C5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188"/>
            <a:ext cx="608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548DD4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548DD4"/>
                </a:solidFill>
                <a:latin typeface="Arial" panose="020B0604020202020204" pitchFamily="34" charset="0"/>
              </a:rPr>
              <a:t>      </a:t>
            </a:r>
            <a:endParaRPr lang="fr-FR" altLang="fr-FR" sz="18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0FB7E4-1996-7168-CE45-3A01A6E8E401}"/>
              </a:ext>
            </a:extLst>
          </p:cNvPr>
          <p:cNvSpPr txBox="1"/>
          <p:nvPr/>
        </p:nvSpPr>
        <p:spPr>
          <a:xfrm rot="21366176">
            <a:off x="144463" y="293688"/>
            <a:ext cx="3095625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solidFill>
                  <a:schemeClr val="bg1"/>
                </a:solidFill>
                <a:ea typeface="Calibri" pitchFamily="34" charset="0"/>
              </a:rPr>
              <a:t>UNE DICTEE POUR S’AMUSER</a:t>
            </a:r>
            <a:endParaRPr lang="fr-F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351C26-663C-2B84-59C9-280258B942FB}"/>
              </a:ext>
            </a:extLst>
          </p:cNvPr>
          <p:cNvSpPr txBox="1"/>
          <p:nvPr/>
        </p:nvSpPr>
        <p:spPr>
          <a:xfrm rot="21366176">
            <a:off x="6750050" y="188913"/>
            <a:ext cx="3043238" cy="831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b="1" dirty="0">
                <a:solidFill>
                  <a:schemeClr val="bg1"/>
                </a:solidFill>
                <a:ea typeface="Calibri" pitchFamily="34" charset="0"/>
              </a:rPr>
              <a:t>UNE DICTEE POUR </a:t>
            </a:r>
          </a:p>
          <a:p>
            <a:pPr eaLnBrk="1" hangingPunct="1">
              <a:defRPr/>
            </a:pPr>
            <a:r>
              <a:rPr lang="fr-FR" sz="1600" b="1" dirty="0">
                <a:solidFill>
                  <a:schemeClr val="bg1"/>
                </a:solidFill>
                <a:ea typeface="Calibri" pitchFamily="34" charset="0"/>
              </a:rPr>
              <a:t>AIDER A LA LUTTE CONTRE L’ILLETTRISME</a:t>
            </a:r>
            <a:endParaRPr lang="fr-FR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851D62E1-5F26-7C80-6C58-108E5139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688" y="1125538"/>
            <a:ext cx="26638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L’accès en est gratuit, vous pourrez si vous le souhaitez faire un don à votre convenance sur place.</a:t>
            </a:r>
          </a:p>
          <a:p>
            <a:pPr eaLnBrk="1" hangingPunct="1"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Collecter des fonds afin de permettre à chacun des clubs de promouvoir la lecture et l’écriture en aidant des associations rompues à ce genre d’activités, en fournissant des livres et des équipements, en agissant auprès des personnes elles-mêmes.</a:t>
            </a:r>
          </a:p>
          <a:p>
            <a:pPr>
              <a:defRPr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Les sponsors locaux et nationaux aident chaque club en soutenant les associations locales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DB50CCF-24B0-F53C-857A-EA0C2D1C3182}"/>
              </a:ext>
            </a:extLst>
          </p:cNvPr>
          <p:cNvSpPr txBox="1"/>
          <p:nvPr/>
        </p:nvSpPr>
        <p:spPr>
          <a:xfrm>
            <a:off x="6969125" y="5589588"/>
            <a:ext cx="2592388" cy="954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400" dirty="0">
                <a:solidFill>
                  <a:schemeClr val="bg1"/>
                </a:solidFill>
                <a:latin typeface="Arial" charset="0"/>
                <a:cs typeface="Arial" charset="0"/>
              </a:rPr>
              <a:t>SI  VOTRE ENTREPRISE SOUHAITE S’INSCRIRE DANS CE SOUTIEN CONTACTEZ-NOUS</a:t>
            </a:r>
          </a:p>
        </p:txBody>
      </p:sp>
      <p:sp>
        <p:nvSpPr>
          <p:cNvPr id="3082" name="ZoneTexte 18">
            <a:extLst>
              <a:ext uri="{FF2B5EF4-FFF2-40B4-BE49-F238E27FC236}">
                <a16:creationId xmlns:a16="http://schemas.microsoft.com/office/drawing/2014/main" id="{BC6FF360-84E5-3058-99DA-901EF1EF8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0"/>
            <a:ext cx="388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I                                                   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Format A4 (210 x 297 mm)</PresentationFormat>
  <Paragraphs>59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</dc:creator>
  <cp:lastModifiedBy>Alain NOEL</cp:lastModifiedBy>
  <cp:revision>32</cp:revision>
  <dcterms:created xsi:type="dcterms:W3CDTF">2015-02-10T11:26:12Z</dcterms:created>
  <dcterms:modified xsi:type="dcterms:W3CDTF">2025-12-16T08:14:08Z</dcterms:modified>
</cp:coreProperties>
</file>