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7559675" cy="1069181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0700" indent="-635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41400" indent="-1270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63688" indent="-1920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84388" indent="-255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537" y="38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976" y="3321393"/>
            <a:ext cx="6425724" cy="229180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3952" y="6058695"/>
            <a:ext cx="5291772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2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9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83C263-0573-5201-8650-9D94D7F5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1AF4-1A92-4AD6-AE46-D9CA1EC1C7E8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5894C7-962B-4A9A-EE2B-7A77F6D7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31A03F-8A58-89D4-C2F0-2863450C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C78A-D553-4E3E-8D95-585EB7C987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861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28EADC-47C1-DAE3-B550-FB615093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8889-7B6C-45EB-B201-97662331209F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29A30F-60DE-5F97-77A2-8BD88CCE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DBCEAC-E453-309A-F32B-F83C387A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F83B3-639A-40FF-B82C-01FD38FDDE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9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0764" y="428170"/>
            <a:ext cx="1700927" cy="912269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7984" y="428170"/>
            <a:ext cx="4976786" cy="912269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E19E58-88DB-0824-F4D9-F26FEBD1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DD0E-2467-4080-A19E-A694C44CB2CA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F2BF3-B2C3-1F45-27DF-01FC6CAF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7BEFCB-DE00-4D1C-222C-77FC8916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832C-6303-453E-B118-1DE28D40D9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466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8F9337-9386-5B9C-CF0C-BC21535C3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33B10-DF19-47FF-B233-5755BF7A8CD6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CE4E40-95B9-0020-CB72-48274433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ADF1E-3512-2456-066E-DF95E987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C68E-F666-4329-93EA-17CE4706C1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310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163" y="6870482"/>
            <a:ext cx="6425724" cy="2123512"/>
          </a:xfrm>
        </p:spPr>
        <p:txBody>
          <a:bodyPr anchor="t"/>
          <a:lstStyle>
            <a:lvl1pPr algn="l">
              <a:defRPr sz="6236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163" y="4531648"/>
            <a:ext cx="6425724" cy="2338833"/>
          </a:xfrm>
        </p:spPr>
        <p:txBody>
          <a:bodyPr anchor="b"/>
          <a:lstStyle>
            <a:lvl1pPr marL="0" indent="0">
              <a:buNone/>
              <a:defRPr sz="3119">
                <a:solidFill>
                  <a:schemeClr val="tx1">
                    <a:tint val="75000"/>
                  </a:schemeClr>
                </a:solidFill>
              </a:defRPr>
            </a:lvl1pPr>
            <a:lvl2pPr marL="712768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2pPr>
            <a:lvl3pPr marL="142553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301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4pPr>
            <a:lvl5pPr marL="2851068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5pPr>
            <a:lvl6pPr marL="35638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6pPr>
            <a:lvl7pPr marL="4276601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7pPr>
            <a:lvl8pPr marL="4989369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8pPr>
            <a:lvl9pPr marL="5702135" indent="0">
              <a:buNone/>
              <a:defRPr sz="21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235C38-1250-88FD-A9C5-80CAA9E8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B864-DA0D-4D5F-9D0C-166520371BD3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5E0F15-1E95-BC39-0E38-9EB3D5EE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B72F47-AFF7-B093-08A0-85F01228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484B-A18B-4B01-BC9E-DF4CB4671C6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749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7984" y="2494758"/>
            <a:ext cx="3338856" cy="7056102"/>
          </a:xfrm>
        </p:spPr>
        <p:txBody>
          <a:bodyPr/>
          <a:lstStyle>
            <a:lvl1pPr>
              <a:defRPr sz="4365"/>
            </a:lvl1pPr>
            <a:lvl2pPr>
              <a:defRPr sz="3742"/>
            </a:lvl2pPr>
            <a:lvl3pPr>
              <a:defRPr sz="3119"/>
            </a:lvl3pPr>
            <a:lvl4pPr>
              <a:defRPr sz="2806"/>
            </a:lvl4pPr>
            <a:lvl5pPr>
              <a:defRPr sz="2806"/>
            </a:lvl5pPr>
            <a:lvl6pPr>
              <a:defRPr sz="2806"/>
            </a:lvl6pPr>
            <a:lvl7pPr>
              <a:defRPr sz="2806"/>
            </a:lvl7pPr>
            <a:lvl8pPr>
              <a:defRPr sz="2806"/>
            </a:lvl8pPr>
            <a:lvl9pPr>
              <a:defRPr sz="28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2835" y="2494758"/>
            <a:ext cx="3338856" cy="7056102"/>
          </a:xfrm>
        </p:spPr>
        <p:txBody>
          <a:bodyPr/>
          <a:lstStyle>
            <a:lvl1pPr>
              <a:defRPr sz="4365"/>
            </a:lvl1pPr>
            <a:lvl2pPr>
              <a:defRPr sz="3742"/>
            </a:lvl2pPr>
            <a:lvl3pPr>
              <a:defRPr sz="3119"/>
            </a:lvl3pPr>
            <a:lvl4pPr>
              <a:defRPr sz="2806"/>
            </a:lvl4pPr>
            <a:lvl5pPr>
              <a:defRPr sz="2806"/>
            </a:lvl5pPr>
            <a:lvl6pPr>
              <a:defRPr sz="2806"/>
            </a:lvl6pPr>
            <a:lvl7pPr>
              <a:defRPr sz="2806"/>
            </a:lvl7pPr>
            <a:lvl8pPr>
              <a:defRPr sz="2806"/>
            </a:lvl8pPr>
            <a:lvl9pPr>
              <a:defRPr sz="28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62802E0-AC72-B445-A599-5EE96BB0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57CA-D406-410D-BF55-77FCD7A0918C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DCEBD14-679A-2450-ED22-37C08D90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A14D3F1-E326-1B8D-A09C-D721F9C1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585C-3C8D-4538-8882-73FA1BF2A0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312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7984" y="2393285"/>
            <a:ext cx="3340169" cy="997407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68" indent="0">
              <a:buNone/>
              <a:defRPr sz="3119" b="1"/>
            </a:lvl2pPr>
            <a:lvl3pPr marL="1425534" indent="0">
              <a:buNone/>
              <a:defRPr sz="2806" b="1"/>
            </a:lvl3pPr>
            <a:lvl4pPr marL="2138301" indent="0">
              <a:buNone/>
              <a:defRPr sz="2495" b="1"/>
            </a:lvl4pPr>
            <a:lvl5pPr marL="2851068" indent="0">
              <a:buNone/>
              <a:defRPr sz="2495" b="1"/>
            </a:lvl5pPr>
            <a:lvl6pPr marL="3563835" indent="0">
              <a:buNone/>
              <a:defRPr sz="2495" b="1"/>
            </a:lvl6pPr>
            <a:lvl7pPr marL="4276601" indent="0">
              <a:buNone/>
              <a:defRPr sz="2495" b="1"/>
            </a:lvl7pPr>
            <a:lvl8pPr marL="4989369" indent="0">
              <a:buNone/>
              <a:defRPr sz="2495" b="1"/>
            </a:lvl8pPr>
            <a:lvl9pPr marL="5702135" indent="0">
              <a:buNone/>
              <a:defRPr sz="249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3742"/>
            </a:lvl1pPr>
            <a:lvl2pPr>
              <a:defRPr sz="3119"/>
            </a:lvl2pPr>
            <a:lvl3pPr>
              <a:defRPr sz="2806"/>
            </a:lvl3pPr>
            <a:lvl4pPr>
              <a:defRPr sz="2495"/>
            </a:lvl4pPr>
            <a:lvl5pPr>
              <a:defRPr sz="2495"/>
            </a:lvl5pPr>
            <a:lvl6pPr>
              <a:defRPr sz="2495"/>
            </a:lvl6pPr>
            <a:lvl7pPr>
              <a:defRPr sz="2495"/>
            </a:lvl7pPr>
            <a:lvl8pPr>
              <a:defRPr sz="2495"/>
            </a:lvl8pPr>
            <a:lvl9pPr>
              <a:defRPr sz="249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0210" y="2393285"/>
            <a:ext cx="3341481" cy="997407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68" indent="0">
              <a:buNone/>
              <a:defRPr sz="3119" b="1"/>
            </a:lvl2pPr>
            <a:lvl3pPr marL="1425534" indent="0">
              <a:buNone/>
              <a:defRPr sz="2806" b="1"/>
            </a:lvl3pPr>
            <a:lvl4pPr marL="2138301" indent="0">
              <a:buNone/>
              <a:defRPr sz="2495" b="1"/>
            </a:lvl4pPr>
            <a:lvl5pPr marL="2851068" indent="0">
              <a:buNone/>
              <a:defRPr sz="2495" b="1"/>
            </a:lvl5pPr>
            <a:lvl6pPr marL="3563835" indent="0">
              <a:buNone/>
              <a:defRPr sz="2495" b="1"/>
            </a:lvl6pPr>
            <a:lvl7pPr marL="4276601" indent="0">
              <a:buNone/>
              <a:defRPr sz="2495" b="1"/>
            </a:lvl7pPr>
            <a:lvl8pPr marL="4989369" indent="0">
              <a:buNone/>
              <a:defRPr sz="2495" b="1"/>
            </a:lvl8pPr>
            <a:lvl9pPr marL="5702135" indent="0">
              <a:buNone/>
              <a:defRPr sz="249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0210" y="3390691"/>
            <a:ext cx="3341481" cy="6160168"/>
          </a:xfrm>
        </p:spPr>
        <p:txBody>
          <a:bodyPr/>
          <a:lstStyle>
            <a:lvl1pPr>
              <a:defRPr sz="3742"/>
            </a:lvl1pPr>
            <a:lvl2pPr>
              <a:defRPr sz="3119"/>
            </a:lvl2pPr>
            <a:lvl3pPr>
              <a:defRPr sz="2806"/>
            </a:lvl3pPr>
            <a:lvl4pPr>
              <a:defRPr sz="2495"/>
            </a:lvl4pPr>
            <a:lvl5pPr>
              <a:defRPr sz="2495"/>
            </a:lvl5pPr>
            <a:lvl6pPr>
              <a:defRPr sz="2495"/>
            </a:lvl6pPr>
            <a:lvl7pPr>
              <a:defRPr sz="2495"/>
            </a:lvl7pPr>
            <a:lvl8pPr>
              <a:defRPr sz="2495"/>
            </a:lvl8pPr>
            <a:lvl9pPr>
              <a:defRPr sz="249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832B8D06-6BC8-A0C9-3D5E-69CA0638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C806-6230-4306-A9BF-EFD27649C0DB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D049E62-44DB-EC73-C861-C90B2564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587165D-CAE8-2489-EB47-47B6EF9D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E669-A6F1-4966-B25F-8D7D08CD65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056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7B4B727-A719-2BCA-51E0-30F72737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1A29-2ACE-44DF-B6E0-168E4AEBC71A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DB1156A-E7DE-B7D6-BFF0-DA381C45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E24F02A-174B-2888-50B1-A5EFE091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AE3A-A950-44C8-9C7C-CC7A456D85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319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C50EF6B-2B09-18F4-8DCE-F02B8D99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87F9-59AE-48C7-9813-7DF9DC3586A1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6BD825B-F8E9-4C57-1A99-D0B2EE33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2A47B91-33A3-FB5A-3A15-2F43340B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C5AA-DB5D-4D46-81AC-66D36DC8568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648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84" y="425693"/>
            <a:ext cx="2487081" cy="1811668"/>
          </a:xfrm>
        </p:spPr>
        <p:txBody>
          <a:bodyPr anchor="b"/>
          <a:lstStyle>
            <a:lvl1pPr algn="l">
              <a:defRPr sz="3119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5623" y="425695"/>
            <a:ext cx="4226068" cy="9125166"/>
          </a:xfrm>
        </p:spPr>
        <p:txBody>
          <a:bodyPr/>
          <a:lstStyle>
            <a:lvl1pPr>
              <a:defRPr sz="4988"/>
            </a:lvl1pPr>
            <a:lvl2pPr>
              <a:defRPr sz="4365"/>
            </a:lvl2pPr>
            <a:lvl3pPr>
              <a:defRPr sz="3742"/>
            </a:lvl3pPr>
            <a:lvl4pPr>
              <a:defRPr sz="3119"/>
            </a:lvl4pPr>
            <a:lvl5pPr>
              <a:defRPr sz="3119"/>
            </a:lvl5pPr>
            <a:lvl6pPr>
              <a:defRPr sz="3119"/>
            </a:lvl6pPr>
            <a:lvl7pPr>
              <a:defRPr sz="3119"/>
            </a:lvl7pPr>
            <a:lvl8pPr>
              <a:defRPr sz="3119"/>
            </a:lvl8pPr>
            <a:lvl9pPr>
              <a:defRPr sz="311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2182"/>
            </a:lvl1pPr>
            <a:lvl2pPr marL="712768" indent="0">
              <a:buNone/>
              <a:defRPr sz="1871"/>
            </a:lvl2pPr>
            <a:lvl3pPr marL="1425534" indent="0">
              <a:buNone/>
              <a:defRPr sz="1559"/>
            </a:lvl3pPr>
            <a:lvl4pPr marL="2138301" indent="0">
              <a:buNone/>
              <a:defRPr sz="1403"/>
            </a:lvl4pPr>
            <a:lvl5pPr marL="2851068" indent="0">
              <a:buNone/>
              <a:defRPr sz="1403"/>
            </a:lvl5pPr>
            <a:lvl6pPr marL="3563835" indent="0">
              <a:buNone/>
              <a:defRPr sz="1403"/>
            </a:lvl6pPr>
            <a:lvl7pPr marL="4276601" indent="0">
              <a:buNone/>
              <a:defRPr sz="1403"/>
            </a:lvl7pPr>
            <a:lvl8pPr marL="4989369" indent="0">
              <a:buNone/>
              <a:defRPr sz="1403"/>
            </a:lvl8pPr>
            <a:lvl9pPr marL="5702135" indent="0">
              <a:buNone/>
              <a:defRPr sz="14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E1B8F2E-E5BD-38D1-DB23-DF82452C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E71A-4D67-4791-A2F5-CCE68D42D014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B1E4061-48C1-466E-E6DB-F2D7B682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BF494B5-69DB-8935-3F97-58F3A636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A971-1CF5-4883-A109-D6A923C81B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104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749" y="7484268"/>
            <a:ext cx="4535805" cy="883561"/>
          </a:xfrm>
        </p:spPr>
        <p:txBody>
          <a:bodyPr anchor="b"/>
          <a:lstStyle>
            <a:lvl1pPr algn="l">
              <a:defRPr sz="3119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1749" y="955334"/>
            <a:ext cx="4535805" cy="6415088"/>
          </a:xfrm>
        </p:spPr>
        <p:txBody>
          <a:bodyPr rtlCol="0">
            <a:normAutofit/>
          </a:bodyPr>
          <a:lstStyle>
            <a:lvl1pPr marL="0" indent="0">
              <a:buNone/>
              <a:defRPr sz="4988"/>
            </a:lvl1pPr>
            <a:lvl2pPr marL="712768" indent="0">
              <a:buNone/>
              <a:defRPr sz="4365"/>
            </a:lvl2pPr>
            <a:lvl3pPr marL="1425534" indent="0">
              <a:buNone/>
              <a:defRPr sz="3742"/>
            </a:lvl3pPr>
            <a:lvl4pPr marL="2138301" indent="0">
              <a:buNone/>
              <a:defRPr sz="3119"/>
            </a:lvl4pPr>
            <a:lvl5pPr marL="2851068" indent="0">
              <a:buNone/>
              <a:defRPr sz="3119"/>
            </a:lvl5pPr>
            <a:lvl6pPr marL="3563835" indent="0">
              <a:buNone/>
              <a:defRPr sz="3119"/>
            </a:lvl6pPr>
            <a:lvl7pPr marL="4276601" indent="0">
              <a:buNone/>
              <a:defRPr sz="3119"/>
            </a:lvl7pPr>
            <a:lvl8pPr marL="4989369" indent="0">
              <a:buNone/>
              <a:defRPr sz="3119"/>
            </a:lvl8pPr>
            <a:lvl9pPr marL="5702135" indent="0">
              <a:buNone/>
              <a:defRPr sz="311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2182"/>
            </a:lvl1pPr>
            <a:lvl2pPr marL="712768" indent="0">
              <a:buNone/>
              <a:defRPr sz="1871"/>
            </a:lvl2pPr>
            <a:lvl3pPr marL="1425534" indent="0">
              <a:buNone/>
              <a:defRPr sz="1559"/>
            </a:lvl3pPr>
            <a:lvl4pPr marL="2138301" indent="0">
              <a:buNone/>
              <a:defRPr sz="1403"/>
            </a:lvl4pPr>
            <a:lvl5pPr marL="2851068" indent="0">
              <a:buNone/>
              <a:defRPr sz="1403"/>
            </a:lvl5pPr>
            <a:lvl6pPr marL="3563835" indent="0">
              <a:buNone/>
              <a:defRPr sz="1403"/>
            </a:lvl6pPr>
            <a:lvl7pPr marL="4276601" indent="0">
              <a:buNone/>
              <a:defRPr sz="1403"/>
            </a:lvl7pPr>
            <a:lvl8pPr marL="4989369" indent="0">
              <a:buNone/>
              <a:defRPr sz="1403"/>
            </a:lvl8pPr>
            <a:lvl9pPr marL="5702135" indent="0">
              <a:buNone/>
              <a:defRPr sz="140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2D44FC8-14C9-4BC6-8F97-EB22FB6D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4C3A-087C-4761-80A7-FBA3693610EF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8743484-C825-62D2-CE9A-9976BA36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A5BF34A-A980-A760-530F-4E256041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607A-6137-43F3-9311-48633A9E34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18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0FA507B7-A2C5-453D-88DD-66C1B4858A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72D3B3F-62B4-2D2A-6D26-628F6DCDA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77825" y="2493963"/>
            <a:ext cx="6804025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21ADFD-23FB-EC65-178F-D16FD0398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3713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7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E40CEF-BE72-4824-962B-AF3B7C16E83A}" type="datetimeFigureOut">
              <a:rPr lang="fr-FR"/>
              <a:pPr>
                <a:defRPr/>
              </a:pPr>
              <a:t>11/01/2025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88D543-66E7-5EF8-FB18-2CA766DEC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3950" cy="568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7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DD1D6E-89FA-8848-C653-2417D2111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18138" y="9910763"/>
            <a:ext cx="1763712" cy="5683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D573F4-E550-49A0-9B22-1E5F5F57A4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7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7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7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700">
          <a:solidFill>
            <a:schemeClr val="tx1"/>
          </a:solidFill>
          <a:latin typeface="Calibri" panose="020F0502020204030204" pitchFamily="34" charset="0"/>
        </a:defRPr>
      </a:lvl5pPr>
      <a:lvl6pPr marL="712768" algn="ctr" rtl="0" fontAlgn="base">
        <a:spcBef>
          <a:spcPct val="0"/>
        </a:spcBef>
        <a:spcAft>
          <a:spcPct val="0"/>
        </a:spcAft>
        <a:defRPr sz="6859">
          <a:solidFill>
            <a:schemeClr val="tx1"/>
          </a:solidFill>
          <a:latin typeface="Calibri" panose="020F0502020204030204" pitchFamily="34" charset="0"/>
        </a:defRPr>
      </a:lvl6pPr>
      <a:lvl7pPr marL="1425534" algn="ctr" rtl="0" fontAlgn="base">
        <a:spcBef>
          <a:spcPct val="0"/>
        </a:spcBef>
        <a:spcAft>
          <a:spcPct val="0"/>
        </a:spcAft>
        <a:defRPr sz="6859">
          <a:solidFill>
            <a:schemeClr val="tx1"/>
          </a:solidFill>
          <a:latin typeface="Calibri" panose="020F0502020204030204" pitchFamily="34" charset="0"/>
        </a:defRPr>
      </a:lvl7pPr>
      <a:lvl8pPr marL="2138301" algn="ctr" rtl="0" fontAlgn="base">
        <a:spcBef>
          <a:spcPct val="0"/>
        </a:spcBef>
        <a:spcAft>
          <a:spcPct val="0"/>
        </a:spcAft>
        <a:defRPr sz="6859">
          <a:solidFill>
            <a:schemeClr val="tx1"/>
          </a:solidFill>
          <a:latin typeface="Calibri" panose="020F0502020204030204" pitchFamily="34" charset="0"/>
        </a:defRPr>
      </a:lvl8pPr>
      <a:lvl9pPr marL="2851068" algn="ctr" rtl="0" fontAlgn="base">
        <a:spcBef>
          <a:spcPct val="0"/>
        </a:spcBef>
        <a:spcAft>
          <a:spcPct val="0"/>
        </a:spcAft>
        <a:defRPr sz="685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55700" indent="-444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9588" indent="-354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93963" indent="-354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05163" indent="-354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20219" indent="-356384" algn="l" defTabSz="1425534" rtl="0" eaLnBrk="1" latinLnBrk="0" hangingPunct="1">
        <a:spcBef>
          <a:spcPct val="20000"/>
        </a:spcBef>
        <a:buFont typeface="Arial" pitchFamily="34" charset="0"/>
        <a:buChar char="•"/>
        <a:defRPr sz="3119" kern="1200">
          <a:solidFill>
            <a:schemeClr val="tx1"/>
          </a:solidFill>
          <a:latin typeface="+mn-lt"/>
          <a:ea typeface="+mn-ea"/>
          <a:cs typeface="+mn-cs"/>
        </a:defRPr>
      </a:lvl6pPr>
      <a:lvl7pPr marL="4632985" indent="-356384" algn="l" defTabSz="1425534" rtl="0" eaLnBrk="1" latinLnBrk="0" hangingPunct="1">
        <a:spcBef>
          <a:spcPct val="20000"/>
        </a:spcBef>
        <a:buFont typeface="Arial" pitchFamily="34" charset="0"/>
        <a:buChar char="•"/>
        <a:defRPr sz="3119" kern="1200">
          <a:solidFill>
            <a:schemeClr val="tx1"/>
          </a:solidFill>
          <a:latin typeface="+mn-lt"/>
          <a:ea typeface="+mn-ea"/>
          <a:cs typeface="+mn-cs"/>
        </a:defRPr>
      </a:lvl7pPr>
      <a:lvl8pPr marL="5345753" indent="-356384" algn="l" defTabSz="1425534" rtl="0" eaLnBrk="1" latinLnBrk="0" hangingPunct="1">
        <a:spcBef>
          <a:spcPct val="20000"/>
        </a:spcBef>
        <a:buFont typeface="Arial" pitchFamily="34" charset="0"/>
        <a:buChar char="•"/>
        <a:defRPr sz="3119" kern="1200">
          <a:solidFill>
            <a:schemeClr val="tx1"/>
          </a:solidFill>
          <a:latin typeface="+mn-lt"/>
          <a:ea typeface="+mn-ea"/>
          <a:cs typeface="+mn-cs"/>
        </a:defRPr>
      </a:lvl8pPr>
      <a:lvl9pPr marL="6058519" indent="-356384" algn="l" defTabSz="1425534" rtl="0" eaLnBrk="1" latinLnBrk="0" hangingPunct="1">
        <a:spcBef>
          <a:spcPct val="20000"/>
        </a:spcBef>
        <a:buFont typeface="Arial" pitchFamily="34" charset="0"/>
        <a:buChar char="•"/>
        <a:defRPr sz="31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68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34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01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68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35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01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369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35" algn="l" defTabSz="1425534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614FB-50C5-45AA-3598-5B7D2F77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428625"/>
            <a:ext cx="6804025" cy="959780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Une image contenant texte, écriture manuscrite">
            <a:extLst>
              <a:ext uri="{FF2B5EF4-FFF2-40B4-BE49-F238E27FC236}">
                <a16:creationId xmlns:a16="http://schemas.microsoft.com/office/drawing/2014/main" id="{C6F8D99A-62F2-7748-ECAB-C5CAC404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" y="-38677"/>
            <a:ext cx="7532527" cy="109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015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</dc:creator>
  <cp:lastModifiedBy>Alain NOEL</cp:lastModifiedBy>
  <cp:revision>18</cp:revision>
  <dcterms:created xsi:type="dcterms:W3CDTF">2015-02-24T10:11:56Z</dcterms:created>
  <dcterms:modified xsi:type="dcterms:W3CDTF">2025-01-11T09:21:53Z</dcterms:modified>
</cp:coreProperties>
</file>